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D9124-582E-3D4E-8192-A1D4553B3400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E8A47-632B-3847-933E-B8EA2D73B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0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Expository Essay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238" y="511862"/>
            <a:ext cx="5552800" cy="335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7538"/>
            <a:ext cx="6508377" cy="1211385"/>
          </a:xfrm>
        </p:spPr>
        <p:txBody>
          <a:bodyPr/>
          <a:lstStyle/>
          <a:p>
            <a:r>
              <a:rPr lang="en-US" b="1" dirty="0" smtClean="0"/>
              <a:t>Expository Essay</a:t>
            </a:r>
            <a:endParaRPr lang="en-US" b="1" dirty="0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" b="4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812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2904"/>
            <a:ext cx="6508377" cy="1023724"/>
          </a:xfrm>
        </p:spPr>
        <p:txBody>
          <a:bodyPr/>
          <a:lstStyle/>
          <a:p>
            <a:r>
              <a:rPr lang="en-US" b="1" dirty="0" smtClean="0"/>
              <a:t>Writing Prompt: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6827"/>
            <a:ext cx="9144000" cy="345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Write an essay that explains how </a:t>
            </a:r>
            <a:r>
              <a:rPr lang="en-US" sz="2800" b="1" dirty="0" smtClean="0"/>
              <a:t>the protagonist (hero) changes as a result of conflict with his dystopian society</a:t>
            </a:r>
            <a:r>
              <a:rPr lang="en-US" sz="2800" dirty="0" smtClean="0"/>
              <a:t> and how this change </a:t>
            </a:r>
            <a:r>
              <a:rPr lang="en-US" sz="2800" b="1" dirty="0" smtClean="0"/>
              <a:t>connects to the novel’s theme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0" y="3810527"/>
            <a:ext cx="2641600" cy="30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8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2284"/>
            <a:ext cx="6508377" cy="758314"/>
          </a:xfrm>
        </p:spPr>
        <p:txBody>
          <a:bodyPr/>
          <a:lstStyle/>
          <a:p>
            <a:r>
              <a:rPr lang="en-US" b="1" dirty="0" smtClean="0"/>
              <a:t>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31" y="1364966"/>
            <a:ext cx="8644030" cy="4761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b="1" dirty="0" smtClean="0">
                <a:solidFill>
                  <a:srgbClr val="FF0000"/>
                </a:solidFill>
              </a:rPr>
              <a:t> Hook</a:t>
            </a:r>
            <a:r>
              <a:rPr lang="en-US" dirty="0" smtClean="0"/>
              <a:t>- grabs the attention of the reader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*Potential strategies- question, anecdote, sensory details, factoid, or dialogue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="1" dirty="0" smtClean="0">
                <a:solidFill>
                  <a:srgbClr val="FF0000"/>
                </a:solidFill>
              </a:rPr>
              <a:t>) State title of book, author, and a one sentence teaser…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>
                <a:solidFill>
                  <a:srgbClr val="FF0000"/>
                </a:solidFill>
              </a:rPr>
              <a:t>Thesis Statement</a:t>
            </a:r>
            <a:r>
              <a:rPr lang="en-US" dirty="0" smtClean="0"/>
              <a:t>- the Google Maps of the whole essay; tells where the essay is going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Ex. Guy </a:t>
            </a:r>
            <a:r>
              <a:rPr lang="en-US" b="1" dirty="0" err="1" smtClean="0">
                <a:solidFill>
                  <a:srgbClr val="3366FF"/>
                </a:solidFill>
              </a:rPr>
              <a:t>Montag</a:t>
            </a:r>
            <a:r>
              <a:rPr lang="en-US" b="1" dirty="0" smtClean="0">
                <a:solidFill>
                  <a:srgbClr val="3366FF"/>
                </a:solidFill>
              </a:rPr>
              <a:t>, the protagonist of the story, changes as a result of conflict with his dystopian society and this leads to the theme of the novel, ____( fill in blank what you believe the theme to be)_____.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7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2284"/>
            <a:ext cx="6508377" cy="758314"/>
          </a:xfrm>
        </p:spPr>
        <p:txBody>
          <a:bodyPr/>
          <a:lstStyle/>
          <a:p>
            <a:r>
              <a:rPr lang="en-US" b="1" dirty="0" smtClean="0"/>
              <a:t>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31" y="1364966"/>
            <a:ext cx="8644030" cy="4761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b="1" dirty="0" smtClean="0">
                <a:solidFill>
                  <a:srgbClr val="FF0000"/>
                </a:solidFill>
              </a:rPr>
              <a:t> Hook</a:t>
            </a:r>
            <a:r>
              <a:rPr lang="en-US" dirty="0" smtClean="0"/>
              <a:t>- grabs the attention of the reader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*Potential strategies- question, anecdote, sensory details, factoid, or dialogue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="1" dirty="0" smtClean="0">
                <a:solidFill>
                  <a:srgbClr val="FF0000"/>
                </a:solidFill>
              </a:rPr>
              <a:t>) State title of book, author, and a one sentence teaser…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>
                <a:solidFill>
                  <a:srgbClr val="FF0000"/>
                </a:solidFill>
              </a:rPr>
              <a:t>Thesis Statement</a:t>
            </a:r>
            <a:r>
              <a:rPr lang="en-US" dirty="0" smtClean="0"/>
              <a:t>- the Google Maps of the whole essay; tells where the essay is going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Ex. Jonas, the protagonist of the story, changes as a result of conflict with his dystopian society and this leads to the theme of the novel, ____( fill in blank what you believe the theme to be)_____.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7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73538"/>
            <a:ext cx="6508377" cy="781539"/>
          </a:xfrm>
        </p:spPr>
        <p:txBody>
          <a:bodyPr/>
          <a:lstStyle/>
          <a:p>
            <a:pPr algn="ctr"/>
            <a:r>
              <a:rPr lang="en-US" sz="4000" b="1" dirty="0" smtClean="0"/>
              <a:t>BODY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8001"/>
            <a:ext cx="9144000" cy="5607538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Body will be </a:t>
            </a:r>
            <a:r>
              <a:rPr lang="en-US" sz="1800" b="1" u="sng" dirty="0" smtClean="0"/>
              <a:t>two paragraphs</a:t>
            </a:r>
            <a:r>
              <a:rPr lang="en-US" sz="1800" dirty="0" smtClean="0"/>
              <a:t>, and will be where you put your quotes to support your ideas</a:t>
            </a:r>
          </a:p>
          <a:p>
            <a:r>
              <a:rPr lang="en-US" sz="1800" dirty="0" smtClean="0"/>
              <a:t>Should be the LONGEST part of the essay!</a:t>
            </a:r>
          </a:p>
          <a:p>
            <a:r>
              <a:rPr lang="en-US" sz="1800" dirty="0" smtClean="0"/>
              <a:t>No First person in the essay (I, Me, My)</a:t>
            </a:r>
          </a:p>
          <a:p>
            <a:pPr lvl="1"/>
            <a:r>
              <a:rPr lang="en-US" dirty="0" smtClean="0"/>
              <a:t>One may believe….The reader implies…)</a:t>
            </a:r>
            <a:endParaRPr lang="en-US" sz="1800" dirty="0"/>
          </a:p>
          <a:p>
            <a:r>
              <a:rPr lang="en-US" b="1" dirty="0" smtClean="0"/>
              <a:t>Paragraph 2-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* The protagonist Jonas </a:t>
            </a:r>
            <a:r>
              <a:rPr lang="en-US" sz="1800" b="1" dirty="0" smtClean="0"/>
              <a:t>(Guy </a:t>
            </a:r>
            <a:r>
              <a:rPr lang="en-US" sz="1800" b="1" dirty="0" err="1" smtClean="0"/>
              <a:t>Montag</a:t>
            </a:r>
            <a:r>
              <a:rPr lang="en-US" sz="1800" b="1" dirty="0" smtClean="0"/>
              <a:t>) transforms </a:t>
            </a:r>
            <a:r>
              <a:rPr lang="en-US" sz="1800" b="1" dirty="0" smtClean="0"/>
              <a:t>as a result of problems with his dystopian society. (use as Topic Sentence)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* </a:t>
            </a:r>
            <a:r>
              <a:rPr lang="en-US" sz="1800" dirty="0" smtClean="0"/>
              <a:t>Background sentence before jumping in to quote 1 (optional)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 Quote #1 to prove this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 Analyze/Explain this (this shows, this demonstrates, one can imply/infer, etc…)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*Quote #2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*Analyze/ Explain…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*Concluding sentence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797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909977"/>
          </a:xfrm>
        </p:spPr>
        <p:txBody>
          <a:bodyPr/>
          <a:lstStyle/>
          <a:p>
            <a:pPr algn="ctr"/>
            <a:r>
              <a:rPr lang="en-US" sz="4000" b="1" dirty="0" smtClean="0"/>
              <a:t>Body (Continued)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386"/>
            <a:ext cx="9143999" cy="521618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Paragraph 3- THEME of the novel</a:t>
            </a:r>
          </a:p>
          <a:p>
            <a:r>
              <a:rPr lang="en-US" sz="2200" dirty="0" smtClean="0"/>
              <a:t>Remember a theme is not a word, but a lesson!</a:t>
            </a:r>
          </a:p>
          <a:p>
            <a:r>
              <a:rPr lang="en-US" sz="2200" dirty="0" smtClean="0"/>
              <a:t>See worksheet on theme, or make up your own!</a:t>
            </a:r>
          </a:p>
          <a:p>
            <a:pPr marL="22860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The theme of the novel is __________________________________________.        (Topic Sentence) </a:t>
            </a:r>
          </a:p>
          <a:p>
            <a:r>
              <a:rPr lang="en-US" sz="2200" dirty="0" smtClean="0"/>
              <a:t>Background sentence (if applies)</a:t>
            </a:r>
          </a:p>
          <a:p>
            <a:pPr>
              <a:buFontTx/>
              <a:buChar char="•"/>
            </a:pPr>
            <a:r>
              <a:rPr lang="en-US" sz="2200" dirty="0" smtClean="0"/>
              <a:t>Quote #1 to support theme</a:t>
            </a:r>
          </a:p>
          <a:p>
            <a:pPr>
              <a:buFontTx/>
              <a:buChar char="•"/>
            </a:pPr>
            <a:r>
              <a:rPr lang="en-US" sz="2200" dirty="0" smtClean="0"/>
              <a:t>Analyze/Explain…</a:t>
            </a:r>
          </a:p>
          <a:p>
            <a:pPr>
              <a:buFontTx/>
              <a:buChar char="•"/>
            </a:pPr>
            <a:r>
              <a:rPr lang="en-US" sz="2200" dirty="0" smtClean="0"/>
              <a:t>Quote #2 </a:t>
            </a:r>
          </a:p>
          <a:p>
            <a:pPr>
              <a:buFontTx/>
              <a:buChar char="•"/>
            </a:pPr>
            <a:r>
              <a:rPr lang="en-US" sz="2200" dirty="0" smtClean="0"/>
              <a:t>Analyze/Explain…</a:t>
            </a:r>
          </a:p>
          <a:p>
            <a:pPr>
              <a:buFontTx/>
              <a:buChar char="•"/>
            </a:pPr>
            <a:r>
              <a:rPr lang="en-US" sz="2200" dirty="0" smtClean="0"/>
              <a:t>Concluding sentence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401" y="3772611"/>
            <a:ext cx="4270479" cy="261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4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72039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53103"/>
            <a:ext cx="6767365" cy="5722170"/>
          </a:xfrm>
        </p:spPr>
        <p:txBody>
          <a:bodyPr>
            <a:normAutofit/>
          </a:bodyPr>
          <a:lstStyle/>
          <a:p>
            <a:pPr marL="457200" indent="-457200">
              <a:buFont typeface="Wingdings 2" pitchFamily="18" charset="2"/>
              <a:buAutoNum type="arabicParenR"/>
            </a:pPr>
            <a:r>
              <a:rPr lang="en-US" b="1" u="sng" dirty="0" smtClean="0"/>
              <a:t>Restate thesis statement </a:t>
            </a:r>
            <a:r>
              <a:rPr lang="en-US" dirty="0" smtClean="0"/>
              <a:t>(REMIND us what you already informed us of…)</a:t>
            </a:r>
          </a:p>
          <a:p>
            <a:pPr marL="228600" lvl="1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Ex. In conclusion, Jonas changed as a result of conflict with his dystopian society, and this change results in the theme of the novel, ____________________________________.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z="2000" b="1" u="sng" dirty="0" smtClean="0"/>
              <a:t>2) Always remember/Never forget….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* end with something powerful- a quote perhaps from the book, or a powerful thought from your essay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z="2000" b="1" u="sng" dirty="0" smtClean="0"/>
              <a:t>3) Tie back to hook</a:t>
            </a:r>
            <a:r>
              <a:rPr lang="en-US" dirty="0" smtClean="0"/>
              <a:t> (recommended for those aiming for advanced credit)</a:t>
            </a: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* go back to your hook, and see how you can tie the end sentence or two back to it to come FULL CIRCLE!!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110" y="3514678"/>
            <a:ext cx="2698890" cy="25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72039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53103"/>
            <a:ext cx="6767365" cy="5722170"/>
          </a:xfrm>
        </p:spPr>
        <p:txBody>
          <a:bodyPr>
            <a:normAutofit/>
          </a:bodyPr>
          <a:lstStyle/>
          <a:p>
            <a:pPr marL="457200" indent="-457200">
              <a:buFont typeface="Wingdings 2" pitchFamily="18" charset="2"/>
              <a:buAutoNum type="arabicParenR"/>
            </a:pPr>
            <a:r>
              <a:rPr lang="en-US" b="1" u="sng" dirty="0" smtClean="0"/>
              <a:t>Restate thesis statement </a:t>
            </a:r>
            <a:r>
              <a:rPr lang="en-US" dirty="0" smtClean="0"/>
              <a:t>(REMIND us what you already informed us of…)</a:t>
            </a:r>
          </a:p>
          <a:p>
            <a:pPr marL="228600" lvl="1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Ex. In conclusion, Guy </a:t>
            </a:r>
            <a:r>
              <a:rPr lang="en-US" b="1" dirty="0" err="1" smtClean="0">
                <a:solidFill>
                  <a:srgbClr val="3366FF"/>
                </a:solidFill>
              </a:rPr>
              <a:t>Montag</a:t>
            </a:r>
            <a:r>
              <a:rPr lang="en-US" b="1" dirty="0" smtClean="0">
                <a:solidFill>
                  <a:srgbClr val="3366FF"/>
                </a:solidFill>
              </a:rPr>
              <a:t> changed as a result of conflict with his dystopian society, and this change results in </a:t>
            </a:r>
            <a:r>
              <a:rPr lang="en-US" b="1" smtClean="0">
                <a:solidFill>
                  <a:srgbClr val="3366FF"/>
                </a:solidFill>
              </a:rPr>
              <a:t>the theme </a:t>
            </a:r>
            <a:r>
              <a:rPr lang="en-US" b="1" dirty="0" smtClean="0">
                <a:solidFill>
                  <a:srgbClr val="3366FF"/>
                </a:solidFill>
              </a:rPr>
              <a:t>of the novel, ____________________________________.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z="2000" b="1" u="sng" dirty="0" smtClean="0"/>
              <a:t>2) Always remember/Never forget….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* end with something powerful- a quote perhaps from the book, or a powerful thought from your essay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z="2000" b="1" u="sng" dirty="0" smtClean="0"/>
              <a:t>3) Tie back to hook</a:t>
            </a:r>
            <a:r>
              <a:rPr lang="en-US" dirty="0" smtClean="0"/>
              <a:t> (recommended for those aiming for advanced credit)</a:t>
            </a: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* go back to your hook, and see how you can tie the end sentence or two back to it to come FULL CIRCLE!!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110" y="3514678"/>
            <a:ext cx="2698890" cy="25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094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126</TotalTime>
  <Words>297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Expository Essay</vt:lpstr>
      <vt:lpstr>Expository Essay</vt:lpstr>
      <vt:lpstr>Writing Prompt:</vt:lpstr>
      <vt:lpstr>Introduction:</vt:lpstr>
      <vt:lpstr>Introduction:</vt:lpstr>
      <vt:lpstr>BODY </vt:lpstr>
      <vt:lpstr>Body (Continued)</vt:lpstr>
      <vt:lpstr>Conclusion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Essay</dc:title>
  <dc:creator>Lisa Ball</dc:creator>
  <cp:lastModifiedBy>Lisa Ball</cp:lastModifiedBy>
  <cp:revision>25</cp:revision>
  <cp:lastPrinted>2019-01-29T18:10:21Z</cp:lastPrinted>
  <dcterms:created xsi:type="dcterms:W3CDTF">2018-01-09T23:31:43Z</dcterms:created>
  <dcterms:modified xsi:type="dcterms:W3CDTF">2019-01-30T14:34:03Z</dcterms:modified>
</cp:coreProperties>
</file>